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0" r:id="rId18"/>
    <p:sldId id="281" r:id="rId19"/>
    <p:sldId id="282" r:id="rId20"/>
    <p:sldId id="283" r:id="rId21"/>
    <p:sldId id="284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584" autoAdjust="0"/>
    <p:restoredTop sz="92900" autoAdjust="0"/>
  </p:normalViewPr>
  <p:slideViewPr>
    <p:cSldViewPr snapToGrid="0" snapToObjects="1">
      <p:cViewPr varScale="1">
        <p:scale>
          <a:sx n="113" d="100"/>
          <a:sy n="113" d="100"/>
        </p:scale>
        <p:origin x="-91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164"/>
            <a:ext cx="9144000" cy="5317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</a:t>
            </a:r>
            <a:r>
              <a:rPr lang="en-US" dirty="0" smtClean="0"/>
              <a:t> buy </a:t>
            </a:r>
            <a:r>
              <a:rPr lang="en-US" dirty="0" smtClean="0"/>
              <a:t>tickets to the cinema</a:t>
            </a:r>
            <a:endParaRPr lang="en-US" dirty="0" smtClean="0"/>
          </a:p>
          <a:p>
            <a:r>
              <a:rPr lang="en-US" dirty="0" smtClean="0"/>
              <a:t>Read and post comments </a:t>
            </a:r>
            <a:r>
              <a:rPr lang="en-US" dirty="0" smtClean="0"/>
              <a:t>and reviews about </a:t>
            </a:r>
            <a:r>
              <a:rPr lang="en-US" dirty="0" smtClean="0"/>
              <a:t>films</a:t>
            </a:r>
          </a:p>
          <a:p>
            <a:r>
              <a:rPr lang="en-US" dirty="0" smtClean="0"/>
              <a:t>L</a:t>
            </a:r>
            <a:r>
              <a:rPr lang="en-US" dirty="0" smtClean="0"/>
              <a:t>ook </a:t>
            </a:r>
            <a:r>
              <a:rPr lang="en-US" dirty="0" smtClean="0"/>
              <a:t>up movies at a certain cinema and vice versa</a:t>
            </a:r>
            <a:endParaRPr lang="en-US" dirty="0" smtClean="0"/>
          </a:p>
          <a:p>
            <a:r>
              <a:rPr lang="en-US" dirty="0" smtClean="0"/>
              <a:t>Look up </a:t>
            </a:r>
            <a:r>
              <a:rPr lang="en-US" dirty="0" smtClean="0"/>
              <a:t>info on movies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</a:t>
            </a:r>
            <a:r>
              <a:rPr lang="en-US" dirty="0" smtClean="0"/>
              <a:t>inemas</a:t>
            </a:r>
            <a:r>
              <a:rPr lang="en-US" dirty="0" smtClean="0"/>
              <a:t>, director, plot, cast, photos, and </a:t>
            </a:r>
            <a:r>
              <a:rPr lang="en-US" dirty="0" smtClean="0"/>
              <a:t>trailers</a:t>
            </a:r>
          </a:p>
          <a:p>
            <a:r>
              <a:rPr lang="en-US" dirty="0" smtClean="0"/>
              <a:t>Look up </a:t>
            </a:r>
            <a:r>
              <a:rPr lang="en-US" dirty="0" smtClean="0"/>
              <a:t>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  <a:endParaRPr lang="en-US" dirty="0" smtClean="0"/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421</TotalTime>
  <Words>554</Words>
  <Application>Microsoft Macintosh PowerPoint</Application>
  <PresentationFormat>On-screen Show (4:3)</PresentationFormat>
  <Paragraphs>72</Paragraphs>
  <Slides>22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Slide 17</vt:lpstr>
      <vt:lpstr>Slide 18</vt:lpstr>
      <vt:lpstr>Slide 19</vt:lpstr>
      <vt:lpstr>Slide 20</vt:lpstr>
      <vt:lpstr>Slide 21</vt:lpstr>
      <vt:lpstr>Web Design Patterns Used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11</cp:revision>
  <dcterms:created xsi:type="dcterms:W3CDTF">2013-12-10T14:38:57Z</dcterms:created>
  <dcterms:modified xsi:type="dcterms:W3CDTF">2013-12-10T18:38:33Z</dcterms:modified>
</cp:coreProperties>
</file>